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307" r:id="rId3"/>
    <p:sldId id="309" r:id="rId4"/>
    <p:sldId id="310" r:id="rId5"/>
    <p:sldId id="311" r:id="rId6"/>
    <p:sldId id="316" r:id="rId7"/>
    <p:sldId id="313" r:id="rId8"/>
    <p:sldId id="314" r:id="rId9"/>
    <p:sldId id="315" r:id="rId10"/>
    <p:sldId id="317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6918A"/>
    <a:srgbClr val="EDEBE8"/>
    <a:srgbClr val="FDDDA5"/>
    <a:srgbClr val="222222"/>
    <a:srgbClr val="EDA11F"/>
    <a:srgbClr val="BF9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496DB-B42A-4569-96C5-18FD02A5063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D28B-5AEE-4F1F-8072-1358B4047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05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F8E28-B69E-439D-9290-A91F816A99E4}" type="datetimeFigureOut">
              <a:rPr lang="en-US" smtClean="0"/>
              <a:pPr/>
              <a:t>9/30/2016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4F50A-B0D4-42B9-BAD0-E362006F7B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0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F50A-B0D4-42B9-BAD0-E362006F7B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6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F50A-B0D4-42B9-BAD0-E362006F7BF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962400"/>
            <a:ext cx="5486400" cy="914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/ Presented by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828800" y="2514600"/>
            <a:ext cx="5486400" cy="1295400"/>
          </a:xfrm>
        </p:spPr>
        <p:txBody>
          <a:bodyPr>
            <a:noAutofit/>
          </a:bodyPr>
          <a:lstStyle>
            <a:lvl1pPr>
              <a:defRPr sz="4000" baseline="0"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6200" y="6400800"/>
            <a:ext cx="3810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EDA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44692"/>
            <a:ext cx="2438400" cy="54660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41537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Asset Tracking Software for</a:t>
            </a:r>
            <a:r>
              <a:rPr lang="en-US" sz="3600" baseline="0" dirty="0" smtClean="0"/>
              <a:t> the Real World</a:t>
            </a:r>
            <a:endParaRPr lang="en-US" sz="36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57200" y="1143000"/>
            <a:ext cx="8229600" cy="0"/>
          </a:xfrm>
          <a:prstGeom prst="line">
            <a:avLst/>
          </a:prstGeom>
          <a:ln w="25400">
            <a:solidFill>
              <a:srgbClr val="FDD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10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EDA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>
            <a:lvl1pPr>
              <a:buClr>
                <a:srgbClr val="EDA11F"/>
              </a:buClr>
              <a:defRPr sz="2800">
                <a:latin typeface="+mn-lt"/>
              </a:defRPr>
            </a:lvl1pPr>
            <a:lvl2pPr>
              <a:buClr>
                <a:srgbClr val="96918A"/>
              </a:buClr>
              <a:defRPr sz="2400">
                <a:latin typeface="+mn-lt"/>
              </a:defRPr>
            </a:lvl2pPr>
            <a:lvl3pPr marL="1257300" indent="-342900">
              <a:buClr>
                <a:srgbClr val="EDA11F"/>
              </a:buClr>
              <a:buFont typeface="Arial" pitchFamily="34" charset="0"/>
              <a:buChar char="•"/>
              <a:defRPr sz="2000">
                <a:latin typeface="+mn-lt"/>
              </a:defRPr>
            </a:lvl3pPr>
            <a:lvl4pPr>
              <a:buClr>
                <a:srgbClr val="96918A"/>
              </a:buClr>
              <a:defRPr sz="1800">
                <a:latin typeface="+mn-lt"/>
              </a:defRPr>
            </a:lvl4pPr>
            <a:lvl5pPr>
              <a:buClr>
                <a:srgbClr val="EDA11F"/>
              </a:buCl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9660"/>
            <a:ext cx="1676400" cy="37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9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18684"/>
          </a:xfrm>
          <a:prstGeom prst="rect">
            <a:avLst/>
          </a:prstGeom>
          <a:solidFill>
            <a:srgbClr val="EDA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9660"/>
            <a:ext cx="1676400" cy="37579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302142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3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4040188" cy="7159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87562"/>
            <a:ext cx="4040188" cy="3699560"/>
          </a:xfrm>
        </p:spPr>
        <p:txBody>
          <a:bodyPr/>
          <a:lstStyle>
            <a:lvl1pPr>
              <a:buClr>
                <a:srgbClr val="EDA11F"/>
              </a:buClr>
              <a:defRPr sz="2400">
                <a:latin typeface="+mn-lt"/>
              </a:defRPr>
            </a:lvl1pPr>
            <a:lvl2pPr>
              <a:buClr>
                <a:srgbClr val="96918A"/>
              </a:buClr>
              <a:defRPr sz="2000">
                <a:latin typeface="+mn-lt"/>
              </a:defRPr>
            </a:lvl2pPr>
            <a:lvl3pPr>
              <a:buClr>
                <a:srgbClr val="EDA11F"/>
              </a:buClr>
              <a:defRPr sz="1800">
                <a:latin typeface="+mn-lt"/>
              </a:defRPr>
            </a:lvl3pPr>
            <a:lvl4pPr>
              <a:buClr>
                <a:srgbClr val="96918A"/>
              </a:buClr>
              <a:defRPr sz="1600">
                <a:latin typeface="+mn-lt"/>
              </a:defRPr>
            </a:lvl4pPr>
            <a:lvl5pPr>
              <a:buClr>
                <a:srgbClr val="EDA11F"/>
              </a:buCl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371600"/>
            <a:ext cx="4041775" cy="7159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087562"/>
            <a:ext cx="4041775" cy="3699560"/>
          </a:xfrm>
        </p:spPr>
        <p:txBody>
          <a:bodyPr/>
          <a:lstStyle>
            <a:lvl1pPr>
              <a:buClr>
                <a:srgbClr val="EDA11F"/>
              </a:buClr>
              <a:defRPr sz="2400">
                <a:latin typeface="+mn-lt"/>
              </a:defRPr>
            </a:lvl1pPr>
            <a:lvl2pPr>
              <a:buClr>
                <a:srgbClr val="96918A"/>
              </a:buClr>
              <a:defRPr sz="2000">
                <a:latin typeface="+mn-lt"/>
              </a:defRPr>
            </a:lvl2pPr>
            <a:lvl3pPr>
              <a:buClr>
                <a:srgbClr val="EDA11F"/>
              </a:buClr>
              <a:defRPr sz="1800">
                <a:latin typeface="+mn-lt"/>
              </a:defRPr>
            </a:lvl3pPr>
            <a:lvl4pPr>
              <a:buClr>
                <a:srgbClr val="96918A"/>
              </a:buCl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9660"/>
            <a:ext cx="1676400" cy="3757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EDA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7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9660"/>
            <a:ext cx="1676400" cy="37579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EDA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0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449763"/>
          </a:xfrm>
        </p:spPr>
        <p:txBody>
          <a:bodyPr/>
          <a:lstStyle>
            <a:lvl1pPr>
              <a:buClr>
                <a:srgbClr val="EDA11F"/>
              </a:buClr>
              <a:defRPr sz="3200">
                <a:latin typeface="+mn-lt"/>
              </a:defRPr>
            </a:lvl1pPr>
            <a:lvl2pPr>
              <a:buClr>
                <a:srgbClr val="96918A"/>
              </a:buClr>
              <a:defRPr sz="2800">
                <a:latin typeface="+mn-lt"/>
              </a:defRPr>
            </a:lvl2pPr>
            <a:lvl3pPr>
              <a:buClr>
                <a:srgbClr val="EDA11F"/>
              </a:buClr>
              <a:defRPr sz="2400">
                <a:latin typeface="+mn-lt"/>
              </a:defRPr>
            </a:lvl3pPr>
            <a:lvl4pPr>
              <a:buClr>
                <a:srgbClr val="96918A"/>
              </a:buClr>
              <a:defRPr sz="2000">
                <a:latin typeface="+mn-lt"/>
              </a:defRPr>
            </a:lvl4pPr>
            <a:lvl5pPr>
              <a:buClr>
                <a:srgbClr val="EDA11F"/>
              </a:buCl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340" y="1371600"/>
            <a:ext cx="3008313" cy="44497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9660"/>
            <a:ext cx="1676400" cy="3757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EDA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35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9660"/>
            <a:ext cx="1676400" cy="37579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EDA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143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7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61950" y="6515100"/>
            <a:ext cx="495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</a:rPr>
              <a:t>All rights reserved. 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TrackAbout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</a:rPr>
              <a:t> Inc.  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2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A11F"/>
        </a:buClr>
        <a:buFont typeface="Calibri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6918A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A11F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6918A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A11F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4789" y="2895600"/>
            <a:ext cx="5486400" cy="9144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Mobile Ordering</a:t>
            </a:r>
            <a:endParaRPr lang="en-US" sz="4800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824789" y="4495800"/>
            <a:ext cx="5486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sz="3600" b="1" dirty="0" smtClean="0"/>
              <a:t>Smartphone</a:t>
            </a:r>
          </a:p>
        </p:txBody>
      </p:sp>
    </p:spTree>
    <p:extLst>
      <p:ext uri="{BB962C8B-B14F-4D97-AF65-F5344CB8AC3E}">
        <p14:creationId xmlns:p14="http://schemas.microsoft.com/office/powerpoint/2010/main" val="34119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5400"/>
            <a:ext cx="2651125" cy="5090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286000"/>
            <a:ext cx="2971801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Once all tool types/quantities have been added to the order line items, tap </a:t>
            </a:r>
            <a:r>
              <a:rPr lang="en-US" b="1" i="1" dirty="0" smtClean="0"/>
              <a:t>SAVE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regional Tool Manager will be notified and will be able to review the order from the </a:t>
            </a:r>
            <a:r>
              <a:rPr lang="en-US" dirty="0" err="1" smtClean="0"/>
              <a:t>TrackAbout</a:t>
            </a:r>
            <a:r>
              <a:rPr lang="en-US" dirty="0" smtClean="0"/>
              <a:t> website to fulfill the order.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7000" y="1859882"/>
            <a:ext cx="609600" cy="426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0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Menu</a:t>
            </a:r>
            <a:br>
              <a:rPr lang="en-US" dirty="0" smtClean="0"/>
            </a:br>
            <a:r>
              <a:rPr lang="en-US" sz="1300" dirty="0"/>
              <a:t>&amp;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Order Type Selection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4" y="1239252"/>
            <a:ext cx="2651125" cy="5090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437" y="1219200"/>
            <a:ext cx="2651125" cy="5090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399" y="1219200"/>
            <a:ext cx="2651125" cy="5090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474" y="5029200"/>
            <a:ext cx="265112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</a:t>
            </a:r>
            <a:r>
              <a:rPr lang="en-US" b="1" i="1" dirty="0" smtClean="0"/>
              <a:t>Order Tools</a:t>
            </a:r>
            <a:r>
              <a:rPr lang="en-US" i="1" dirty="0" smtClean="0"/>
              <a:t> </a:t>
            </a:r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8843" y="4752201"/>
            <a:ext cx="265112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</a:t>
            </a:r>
            <a:r>
              <a:rPr lang="en-US" b="1" i="1" dirty="0" smtClean="0"/>
              <a:t>Deliver to Job Site</a:t>
            </a:r>
            <a:r>
              <a:rPr lang="en-US" i="1" dirty="0" smtClean="0"/>
              <a:t> </a:t>
            </a:r>
            <a:r>
              <a:rPr lang="en-US" dirty="0" smtClean="0"/>
              <a:t>for both deliveries and pickup requests at job site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399" y="4475202"/>
            <a:ext cx="2651125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</a:t>
            </a:r>
            <a:r>
              <a:rPr lang="en-US" b="1" i="1" dirty="0" smtClean="0"/>
              <a:t>Branch Transfer </a:t>
            </a:r>
            <a:r>
              <a:rPr lang="en-US" dirty="0" smtClean="0"/>
              <a:t>for regional transfer requests or requests to add tools to service vans/trucks</a:t>
            </a:r>
          </a:p>
          <a:p>
            <a:pPr algn="ctr"/>
            <a:r>
              <a:rPr lang="en-US" dirty="0" smtClean="0"/>
              <a:t>(Tool Managers only)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57800" y="1828800"/>
            <a:ext cx="457200" cy="426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05800" y="1859882"/>
            <a:ext cx="457200" cy="426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7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Site Order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839" y="1594903"/>
            <a:ext cx="211186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Job site orders require the entry or scanning of the work order number.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839" y="2861996"/>
            <a:ext cx="210104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requested delivery date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95400"/>
            <a:ext cx="2667000" cy="5120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439" y="1295400"/>
            <a:ext cx="2667000" cy="51206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18039" y="2404796"/>
            <a:ext cx="457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43800" y="1905000"/>
            <a:ext cx="533400" cy="426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1658" y="3642302"/>
            <a:ext cx="2101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any order notes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48314" y="4876800"/>
            <a:ext cx="265112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Tap </a:t>
            </a:r>
            <a:r>
              <a:rPr lang="en-US" b="1" i="1" dirty="0" smtClean="0"/>
              <a:t>NEXT</a:t>
            </a:r>
            <a:r>
              <a:rPr lang="en-US" dirty="0" smtClean="0"/>
              <a:t> when complete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451881" y="2557196"/>
            <a:ext cx="4135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51881" y="3014396"/>
            <a:ext cx="3373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3"/>
          </p:cNvCxnSpPr>
          <p:nvPr/>
        </p:nvCxnSpPr>
        <p:spPr>
          <a:xfrm flipV="1">
            <a:off x="2462700" y="3965467"/>
            <a:ext cx="402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66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Transfer Order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2651125" cy="5090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557" y="1371600"/>
            <a:ext cx="2651125" cy="5090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105400"/>
            <a:ext cx="265112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the appropriate Location (where tools will be transferred to). Tap </a:t>
            </a:r>
            <a:r>
              <a:rPr lang="en-US" b="1" i="1" dirty="0" smtClean="0"/>
              <a:t>NEXT</a:t>
            </a:r>
            <a:r>
              <a:rPr lang="en-US" dirty="0" smtClean="0"/>
              <a:t> when complete.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2590800"/>
            <a:ext cx="210104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requested delivery date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1" y="3657600"/>
            <a:ext cx="2101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any order notes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97182" y="4701941"/>
            <a:ext cx="265112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Tap </a:t>
            </a:r>
            <a:r>
              <a:rPr lang="en-US" b="1" i="1" dirty="0" smtClean="0"/>
              <a:t>NEXT</a:t>
            </a:r>
            <a:r>
              <a:rPr lang="en-US" dirty="0" smtClean="0"/>
              <a:t> when complete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29400" y="1954448"/>
            <a:ext cx="457200" cy="426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98999" y="1948249"/>
            <a:ext cx="457200" cy="426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6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Item Entry Screen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219200"/>
            <a:ext cx="2651125" cy="5090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743200"/>
            <a:ext cx="2971801" cy="161582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Order line items display here</a:t>
            </a:r>
          </a:p>
          <a:p>
            <a:pPr algn="ctr"/>
            <a:endParaRPr lang="en-US" sz="900" dirty="0" smtClean="0"/>
          </a:p>
          <a:p>
            <a:pPr algn="ctr"/>
            <a:r>
              <a:rPr lang="en-US" dirty="0" smtClean="0"/>
              <a:t>***An order should contain either all </a:t>
            </a:r>
            <a:r>
              <a:rPr lang="en-US" b="1" i="1" dirty="0" smtClean="0"/>
              <a:t>Ship</a:t>
            </a:r>
            <a:r>
              <a:rPr lang="en-US" dirty="0" smtClean="0"/>
              <a:t> or all </a:t>
            </a:r>
            <a:r>
              <a:rPr lang="en-US" b="1" i="1" dirty="0" smtClean="0"/>
              <a:t>Return</a:t>
            </a:r>
            <a:r>
              <a:rPr lang="en-US" dirty="0" smtClean="0"/>
              <a:t> quantities***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970" y="4648200"/>
            <a:ext cx="2111861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Tap to automatically add all asset counts at entered job site</a:t>
            </a:r>
          </a:p>
          <a:p>
            <a:pPr algn="ctr"/>
            <a:r>
              <a:rPr lang="en-US" sz="1000" dirty="0" smtClean="0"/>
              <a:t>(not available for transfers)</a:t>
            </a:r>
            <a:endParaRPr lang="en-US" sz="1000" dirty="0"/>
          </a:p>
        </p:txBody>
      </p:sp>
      <p:cxnSp>
        <p:nvCxnSpPr>
          <p:cNvPr id="8" name="Elbow Connector 7"/>
          <p:cNvCxnSpPr>
            <a:stCxn id="5" idx="3"/>
          </p:cNvCxnSpPr>
          <p:nvPr/>
        </p:nvCxnSpPr>
        <p:spPr>
          <a:xfrm flipV="1">
            <a:off x="3200401" y="2438400"/>
            <a:ext cx="1142999" cy="11127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5" idx="3"/>
          </p:cNvCxnSpPr>
          <p:nvPr/>
        </p:nvCxnSpPr>
        <p:spPr>
          <a:xfrm>
            <a:off x="3200401" y="3551114"/>
            <a:ext cx="1142999" cy="10970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95831" y="5029200"/>
            <a:ext cx="861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0" y="3124200"/>
            <a:ext cx="211186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Tap to scan barcodes to add a tool of that type to the order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4637444"/>
            <a:ext cx="211186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Tap to enter a line item by searching for a specific product code</a:t>
            </a:r>
            <a:endParaRPr lang="en-US" sz="1000" dirty="0"/>
          </a:p>
        </p:txBody>
      </p:sp>
      <p:cxnSp>
        <p:nvCxnSpPr>
          <p:cNvPr id="18" name="Elbow Connector 17"/>
          <p:cNvCxnSpPr/>
          <p:nvPr/>
        </p:nvCxnSpPr>
        <p:spPr>
          <a:xfrm rot="10800000" flipV="1">
            <a:off x="4703762" y="3699277"/>
            <a:ext cx="1722438" cy="168583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4" idx="1"/>
          </p:cNvCxnSpPr>
          <p:nvPr/>
        </p:nvCxnSpPr>
        <p:spPr>
          <a:xfrm rot="10800000" flipV="1">
            <a:off x="5638800" y="5237608"/>
            <a:ext cx="762000" cy="2487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89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Scan  Screen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2651125" cy="5090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0900" y="1210733"/>
            <a:ext cx="2362199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Toggle between scanning requested ships and returns by tapping the correct column. The screen color will change, as will the heading.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Each asset scanned will increment the overall quantity displayed in the </a:t>
            </a:r>
            <a:r>
              <a:rPr lang="en-US" b="1" i="1" dirty="0" smtClean="0"/>
              <a:t>SHIP</a:t>
            </a:r>
            <a:r>
              <a:rPr lang="en-US" dirty="0" smtClean="0"/>
              <a:t> or </a:t>
            </a:r>
            <a:r>
              <a:rPr lang="en-US" b="1" i="1" dirty="0" smtClean="0"/>
              <a:t>RETURN</a:t>
            </a:r>
            <a:r>
              <a:rPr lang="en-US" dirty="0" smtClean="0"/>
              <a:t> column.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One asset can be scanned multiple times to add to the count of the same asset type.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Tap </a:t>
            </a:r>
            <a:r>
              <a:rPr lang="en-US" b="1" i="1" dirty="0" smtClean="0"/>
              <a:t>DONE</a:t>
            </a:r>
            <a:r>
              <a:rPr lang="en-US" dirty="0" smtClean="0"/>
              <a:t> to finish.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274" y="1219200"/>
            <a:ext cx="2651125" cy="50901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5413" y="1828800"/>
            <a:ext cx="457200" cy="426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24800" y="1828800"/>
            <a:ext cx="457200" cy="426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4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Scanned Assets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2651125" cy="5090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74" y="1191928"/>
            <a:ext cx="2651125" cy="5090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0900" y="1336350"/>
            <a:ext cx="2362199" cy="53553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may wish to scan one asset of a certain type and then simply add more of the same product without having to scan.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Tap on the recently scanned product code to adjust quantities.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You can increment/decrement any shipped or returned quantities on the order, and can also remove the product from the order entirely if a mistake was made.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799" y="3733800"/>
            <a:ext cx="2727325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8400" y="5105400"/>
            <a:ext cx="2362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33886" y="2722546"/>
            <a:ext cx="609600" cy="426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3520741"/>
            <a:ext cx="609600" cy="426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33886" y="3520741"/>
            <a:ext cx="609600" cy="426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2722546"/>
            <a:ext cx="609600" cy="426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110086" y="1752656"/>
            <a:ext cx="457200" cy="426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4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Item Entry Editing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4" y="1288983"/>
            <a:ext cx="2651125" cy="5090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6099" y="2514600"/>
            <a:ext cx="2971801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 you scan and edit quantities, the order line items list will build.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You may still tap on any line item to adjust quantities or remove the product from the order altogether.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295400"/>
            <a:ext cx="2651124" cy="5090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2600" y="4038600"/>
            <a:ext cx="2727325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4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by Product Code</a:t>
            </a:r>
            <a:br>
              <a:rPr lang="en-US" dirty="0" smtClean="0"/>
            </a:br>
            <a:r>
              <a:rPr lang="en-US" sz="1600" dirty="0" smtClean="0"/>
              <a:t>(no scanning)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240186"/>
            <a:ext cx="2651125" cy="5090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72" y="1240186"/>
            <a:ext cx="2651125" cy="5090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3280" y="1661606"/>
            <a:ext cx="2362199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add order line items without scanning, tap the         icon from the line item entry screen.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You can then search by term for a product code. Select the appropriate tool and hit </a:t>
            </a:r>
            <a:r>
              <a:rPr lang="en-US" b="1" i="1" dirty="0" smtClean="0"/>
              <a:t>NEXT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Add the requested amount to be shipped or returned and hit </a:t>
            </a:r>
            <a:r>
              <a:rPr lang="en-US" b="1" i="1" dirty="0" smtClean="0"/>
              <a:t>DONE</a:t>
            </a:r>
            <a:r>
              <a:rPr lang="en-US" dirty="0" smtClean="0"/>
              <a:t>.</a:t>
            </a:r>
            <a:endParaRPr lang="en-US" b="1" i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581" y="2278425"/>
            <a:ext cx="381000" cy="257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8400" y="1835374"/>
            <a:ext cx="457200" cy="426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53400" y="1852307"/>
            <a:ext cx="457200" cy="426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9306" y="3124200"/>
            <a:ext cx="2486293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49852"/>
      </p:ext>
    </p:extLst>
  </p:cSld>
  <p:clrMapOvr>
    <a:masterClrMapping/>
  </p:clrMapOvr>
</p:sld>
</file>

<file path=ppt/theme/theme1.xml><?xml version="1.0" encoding="utf-8"?>
<a:theme xmlns:a="http://schemas.openxmlformats.org/drawingml/2006/main" name="TrackAbout Theme">
  <a:themeElements>
    <a:clrScheme name="Custom 1">
      <a:dk1>
        <a:sysClr val="windowText" lastClr="000000"/>
      </a:dk1>
      <a:lt1>
        <a:sysClr val="window" lastClr="FFFFFF"/>
      </a:lt1>
      <a:dk2>
        <a:srgbClr val="8C8299"/>
      </a:dk2>
      <a:lt2>
        <a:srgbClr val="EEECE1"/>
      </a:lt2>
      <a:accent1>
        <a:srgbClr val="BF910C"/>
      </a:accent1>
      <a:accent2>
        <a:srgbClr val="605677"/>
      </a:accent2>
      <a:accent3>
        <a:srgbClr val="8C8299"/>
      </a:accent3>
      <a:accent4>
        <a:srgbClr val="8064A2"/>
      </a:accent4>
      <a:accent5>
        <a:srgbClr val="FFFFFF"/>
      </a:accent5>
      <a:accent6>
        <a:srgbClr val="FFFFFF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5920</TotalTime>
  <Words>439</Words>
  <Application>Microsoft Office PowerPoint</Application>
  <PresentationFormat>On-screen Show (4:3)</PresentationFormat>
  <Paragraphs>55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TrackAbout Theme</vt:lpstr>
      <vt:lpstr>Mobile Ordering</vt:lpstr>
      <vt:lpstr>Main Menu &amp; Order Type Selection</vt:lpstr>
      <vt:lpstr>Job Site Order</vt:lpstr>
      <vt:lpstr>Branch Transfer Order</vt:lpstr>
      <vt:lpstr>Line Item Entry Screen</vt:lpstr>
      <vt:lpstr>Scan  Screen</vt:lpstr>
      <vt:lpstr>Editing Scanned Assets</vt:lpstr>
      <vt:lpstr>Line Item Entry Editing</vt:lpstr>
      <vt:lpstr>Add by Product Code (no scanning)</vt:lpstr>
      <vt:lpstr>Final Review</vt:lpstr>
    </vt:vector>
  </TitlesOfParts>
  <Company>TrackAbout,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Span</dc:creator>
  <cp:lastModifiedBy>Jessica Wolbert</cp:lastModifiedBy>
  <cp:revision>189</cp:revision>
  <cp:lastPrinted>2013-07-22T19:08:20Z</cp:lastPrinted>
  <dcterms:created xsi:type="dcterms:W3CDTF">2012-08-16T18:34:14Z</dcterms:created>
  <dcterms:modified xsi:type="dcterms:W3CDTF">2016-09-30T19:20:51Z</dcterms:modified>
</cp:coreProperties>
</file>